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7" r:id="rId1"/>
  </p:sldMasterIdLst>
  <p:sldIdLst>
    <p:sldId id="256" r:id="rId2"/>
    <p:sldId id="266" r:id="rId3"/>
    <p:sldId id="258" r:id="rId4"/>
    <p:sldId id="259" r:id="rId5"/>
    <p:sldId id="260" r:id="rId6"/>
    <p:sldId id="261" r:id="rId7"/>
    <p:sldId id="257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83" r:id="rId24"/>
    <p:sldId id="279" r:id="rId25"/>
    <p:sldId id="280" r:id="rId26"/>
    <p:sldId id="282" r:id="rId27"/>
    <p:sldId id="281" r:id="rId28"/>
    <p:sldId id="275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3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98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01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302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5367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801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79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372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41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82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835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70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99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307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42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94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831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D3F3B-73EA-4E5A-A9FF-0CF3AF045A86}" type="datetimeFigureOut">
              <a:rPr lang="en-US" smtClean="0"/>
              <a:t>4/4/2023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37904-6874-48A4-8BED-4BDC14E4A0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896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8" r:id="rId1"/>
    <p:sldLayoutId id="2147483859" r:id="rId2"/>
    <p:sldLayoutId id="2147483860" r:id="rId3"/>
    <p:sldLayoutId id="2147483861" r:id="rId4"/>
    <p:sldLayoutId id="2147483862" r:id="rId5"/>
    <p:sldLayoutId id="2147483863" r:id="rId6"/>
    <p:sldLayoutId id="2147483864" r:id="rId7"/>
    <p:sldLayoutId id="2147483865" r:id="rId8"/>
    <p:sldLayoutId id="2147483866" r:id="rId9"/>
    <p:sldLayoutId id="2147483867" r:id="rId10"/>
    <p:sldLayoutId id="2147483868" r:id="rId11"/>
    <p:sldLayoutId id="2147483869" r:id="rId12"/>
    <p:sldLayoutId id="2147483870" r:id="rId13"/>
    <p:sldLayoutId id="2147483871" r:id="rId14"/>
    <p:sldLayoutId id="2147483872" r:id="rId15"/>
    <p:sldLayoutId id="2147483873" r:id="rId16"/>
    <p:sldLayoutId id="214748387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2F67C8-0535-C61A-0BF9-8EC3B5783AD2}"/>
              </a:ext>
            </a:extLst>
          </p:cNvPr>
          <p:cNvSpPr txBox="1"/>
          <p:nvPr/>
        </p:nvSpPr>
        <p:spPr>
          <a:xfrm>
            <a:off x="1130778" y="1528718"/>
            <a:ext cx="99304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/>
              <a:t>Tomato leaf Diseases Detection using Raspberry pi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F86D298-C380-7D50-F239-BC05D1299C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10864" y="2600959"/>
            <a:ext cx="5970270" cy="398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04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27DCE7-9484-20FC-7331-8A8D0AD229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386" y="1169745"/>
            <a:ext cx="6711228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A46853-F398-68A7-EE91-E611F56D31C3}"/>
              </a:ext>
            </a:extLst>
          </p:cNvPr>
          <p:cNvSpPr txBox="1"/>
          <p:nvPr/>
        </p:nvSpPr>
        <p:spPr>
          <a:xfrm>
            <a:off x="1779639" y="26263"/>
            <a:ext cx="8187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To run diseases detection using webcam</a:t>
            </a:r>
          </a:p>
          <a:p>
            <a:r>
              <a:rPr lang="en-US" dirty="0"/>
              <a:t>Type : </a:t>
            </a:r>
          </a:p>
          <a:p>
            <a:r>
              <a:rPr lang="en-US" dirty="0"/>
              <a:t>python3 TFLite_detection_webcam.py --</a:t>
            </a:r>
            <a:r>
              <a:rPr lang="en-US" dirty="0" err="1"/>
              <a:t>modeldir</a:t>
            </a:r>
            <a:r>
              <a:rPr lang="en-US" dirty="0"/>
              <a:t>=</a:t>
            </a:r>
            <a:r>
              <a:rPr lang="en-US" dirty="0" err="1"/>
              <a:t>Sample_TFLite_model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F967337-0733-FDB1-169B-422FE149493C}"/>
              </a:ext>
            </a:extLst>
          </p:cNvPr>
          <p:cNvCxnSpPr>
            <a:cxnSpLocks/>
          </p:cNvCxnSpPr>
          <p:nvPr/>
        </p:nvCxnSpPr>
        <p:spPr>
          <a:xfrm flipV="1">
            <a:off x="4293357" y="2998550"/>
            <a:ext cx="1110343" cy="152004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4419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2DB925-B911-A08A-53A3-92854E08A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807" y="909000"/>
            <a:ext cx="6724386" cy="50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C83F3-C903-45FE-D287-0C1AADFAA9B2}"/>
              </a:ext>
            </a:extLst>
          </p:cNvPr>
          <p:cNvSpPr txBox="1"/>
          <p:nvPr/>
        </p:nvSpPr>
        <p:spPr>
          <a:xfrm>
            <a:off x="1743095" y="78003"/>
            <a:ext cx="69233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 window will appear shown below which detects the diseases as it starts</a:t>
            </a:r>
          </a:p>
        </p:txBody>
      </p:sp>
    </p:spTree>
    <p:extLst>
      <p:ext uri="{BB962C8B-B14F-4D97-AF65-F5344CB8AC3E}">
        <p14:creationId xmlns:p14="http://schemas.microsoft.com/office/powerpoint/2010/main" val="3252567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05FB59-F001-7474-D09C-EF73C4F7E4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476" y="909000"/>
            <a:ext cx="6757431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F0B5CD-26D5-F136-93F5-328CF28F0DD8}"/>
              </a:ext>
            </a:extLst>
          </p:cNvPr>
          <p:cNvSpPr txBox="1"/>
          <p:nvPr/>
        </p:nvSpPr>
        <p:spPr>
          <a:xfrm>
            <a:off x="2066307" y="77190"/>
            <a:ext cx="764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 stop the process manually, press </a:t>
            </a:r>
            <a:r>
              <a:rPr lang="en-US" dirty="0"/>
              <a:t>Ctrl + z.</a:t>
            </a:r>
          </a:p>
        </p:txBody>
      </p:sp>
    </p:spTree>
    <p:extLst>
      <p:ext uri="{BB962C8B-B14F-4D97-AF65-F5344CB8AC3E}">
        <p14:creationId xmlns:p14="http://schemas.microsoft.com/office/powerpoint/2010/main" val="433041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C70E77-1AE2-1E06-8EBF-5ECA9A88CD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157" y="1110561"/>
            <a:ext cx="6759685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8956E-9E25-8D57-0C03-11B7A66E960C}"/>
              </a:ext>
            </a:extLst>
          </p:cNvPr>
          <p:cNvSpPr txBox="1"/>
          <p:nvPr/>
        </p:nvSpPr>
        <p:spPr>
          <a:xfrm>
            <a:off x="953730" y="0"/>
            <a:ext cx="109039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perform diseases detection using single image</a:t>
            </a:r>
          </a:p>
          <a:p>
            <a:r>
              <a:rPr lang="en-US" dirty="0"/>
              <a:t>Type : </a:t>
            </a:r>
          </a:p>
          <a:p>
            <a:r>
              <a:rPr lang="en-US" dirty="0"/>
              <a:t>python3 TFLite_detection_image.py --</a:t>
            </a:r>
            <a:r>
              <a:rPr lang="en-US" dirty="0" err="1"/>
              <a:t>modeldir</a:t>
            </a:r>
            <a:r>
              <a:rPr lang="en-US" dirty="0"/>
              <a:t>=</a:t>
            </a:r>
            <a:r>
              <a:rPr lang="en-US" dirty="0" err="1"/>
              <a:t>Sample_TFLite_model</a:t>
            </a:r>
            <a:r>
              <a:rPr lang="en-US" dirty="0"/>
              <a:t> --image=image_name.JPG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4A320C-C48A-500D-1F52-07311E9C33CC}"/>
              </a:ext>
            </a:extLst>
          </p:cNvPr>
          <p:cNvSpPr txBox="1"/>
          <p:nvPr/>
        </p:nvSpPr>
        <p:spPr>
          <a:xfrm>
            <a:off x="804580" y="6387403"/>
            <a:ext cx="11453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(Note: Replace image_name.JPG with your image name)( Image location : tflite1/image.JPG)</a:t>
            </a:r>
          </a:p>
        </p:txBody>
      </p:sp>
    </p:spTree>
    <p:extLst>
      <p:ext uri="{BB962C8B-B14F-4D97-AF65-F5344CB8AC3E}">
        <p14:creationId xmlns:p14="http://schemas.microsoft.com/office/powerpoint/2010/main" val="12368265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B8810C-FE1B-182C-AB5A-978189863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718" y="909000"/>
            <a:ext cx="6726563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B99C3D9-9A98-081B-FC78-81B8A669FF1A}"/>
              </a:ext>
            </a:extLst>
          </p:cNvPr>
          <p:cNvSpPr txBox="1"/>
          <p:nvPr/>
        </p:nvSpPr>
        <p:spPr>
          <a:xfrm>
            <a:off x="1891089" y="133334"/>
            <a:ext cx="4987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Result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5571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FC7B54-2D06-405A-1C20-A57E23EE32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149" y="1203485"/>
            <a:ext cx="6777701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8BD490-8043-87C1-F8EC-018B8C198BE1}"/>
              </a:ext>
            </a:extLst>
          </p:cNvPr>
          <p:cNvSpPr txBox="1"/>
          <p:nvPr/>
        </p:nvSpPr>
        <p:spPr>
          <a:xfrm>
            <a:off x="0" y="85688"/>
            <a:ext cx="1266394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perform multi image diseases detection.</a:t>
            </a:r>
          </a:p>
          <a:p>
            <a:r>
              <a:rPr lang="en-US" dirty="0"/>
              <a:t>Type:</a:t>
            </a:r>
          </a:p>
          <a:p>
            <a:r>
              <a:rPr lang="en-US" sz="1800" dirty="0"/>
              <a:t>python3 TFLite_detection_webcam.py --</a:t>
            </a:r>
            <a:r>
              <a:rPr lang="en-US" sz="1800" dirty="0" err="1"/>
              <a:t>modeldir</a:t>
            </a:r>
            <a:r>
              <a:rPr lang="en-US" sz="1800" dirty="0"/>
              <a:t>=</a:t>
            </a:r>
            <a:r>
              <a:rPr lang="en-US" sz="1800" dirty="0" err="1"/>
              <a:t>Sample_TFLite_model</a:t>
            </a:r>
            <a:r>
              <a:rPr lang="en-US" sz="1800" dirty="0"/>
              <a:t> --</a:t>
            </a:r>
            <a:r>
              <a:rPr lang="en-US" sz="1800" dirty="0" err="1"/>
              <a:t>imagedir</a:t>
            </a:r>
            <a:r>
              <a:rPr lang="en-US" sz="1800" dirty="0"/>
              <a:t>=“tflite1/</a:t>
            </a:r>
            <a:r>
              <a:rPr lang="en-US" sz="1800" dirty="0" err="1"/>
              <a:t>image_folder_name</a:t>
            </a:r>
            <a:r>
              <a:rPr lang="en-US" sz="1800" dirty="0"/>
              <a:t>/”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C9D38-EA56-6C95-65DF-179F23CCB3F0}"/>
              </a:ext>
            </a:extLst>
          </p:cNvPr>
          <p:cNvSpPr txBox="1"/>
          <p:nvPr/>
        </p:nvSpPr>
        <p:spPr>
          <a:xfrm>
            <a:off x="462116" y="6243485"/>
            <a:ext cx="10746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(Note: Rename </a:t>
            </a:r>
            <a:r>
              <a:rPr lang="en-US" dirty="0" err="1"/>
              <a:t>image_folder_name</a:t>
            </a:r>
            <a:r>
              <a:rPr lang="en-US" dirty="0"/>
              <a:t> with your folder containing test images)(image folder  location: tflite1/</a:t>
            </a:r>
            <a:r>
              <a:rPr lang="en-US" dirty="0" err="1"/>
              <a:t>image_folder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857586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0AF397-2231-4F19-0ABE-BD3ED41A1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611" y="909000"/>
            <a:ext cx="6680778" cy="5040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8573E7-7796-26A9-4625-E6C7CB734EA4}"/>
              </a:ext>
            </a:extLst>
          </p:cNvPr>
          <p:cNvSpPr txBox="1"/>
          <p:nvPr/>
        </p:nvSpPr>
        <p:spPr>
          <a:xfrm>
            <a:off x="2208810" y="195943"/>
            <a:ext cx="5765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Press ENTER to see the next image</a:t>
            </a:r>
          </a:p>
        </p:txBody>
      </p:sp>
    </p:spTree>
    <p:extLst>
      <p:ext uri="{BB962C8B-B14F-4D97-AF65-F5344CB8AC3E}">
        <p14:creationId xmlns:p14="http://schemas.microsoft.com/office/powerpoint/2010/main" val="758127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22E352-3569-54CC-7C95-5E8670D2F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1454" y="909000"/>
            <a:ext cx="6709092" cy="50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716099C-B3F6-10DE-54A5-2AC585342B24}"/>
              </a:ext>
            </a:extLst>
          </p:cNvPr>
          <p:cNvSpPr txBox="1"/>
          <p:nvPr/>
        </p:nvSpPr>
        <p:spPr>
          <a:xfrm>
            <a:off x="2445225" y="125714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Press ENTER to see the next image</a:t>
            </a:r>
          </a:p>
        </p:txBody>
      </p:sp>
    </p:spTree>
    <p:extLst>
      <p:ext uri="{BB962C8B-B14F-4D97-AF65-F5344CB8AC3E}">
        <p14:creationId xmlns:p14="http://schemas.microsoft.com/office/powerpoint/2010/main" val="121520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BAF6B1-F413-02E7-D41D-0EDB9A03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761" y="909000"/>
            <a:ext cx="6702477" cy="504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7FA6B0-9F1B-8580-101C-AEC1A4B68639}"/>
              </a:ext>
            </a:extLst>
          </p:cNvPr>
          <p:cNvSpPr txBox="1"/>
          <p:nvPr/>
        </p:nvSpPr>
        <p:spPr>
          <a:xfrm>
            <a:off x="2315380" y="137144"/>
            <a:ext cx="60950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Press ENTER to see the next image</a:t>
            </a:r>
          </a:p>
        </p:txBody>
      </p:sp>
    </p:spTree>
    <p:extLst>
      <p:ext uri="{BB962C8B-B14F-4D97-AF65-F5344CB8AC3E}">
        <p14:creationId xmlns:p14="http://schemas.microsoft.com/office/powerpoint/2010/main" val="2722082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C214E-970E-2DB9-E0CF-3368E97CD5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6157" y="909000"/>
            <a:ext cx="6759685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96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BE8A037-1D18-63E8-A198-518CBDBD27B6}"/>
              </a:ext>
            </a:extLst>
          </p:cNvPr>
          <p:cNvSpPr txBox="1"/>
          <p:nvPr/>
        </p:nvSpPr>
        <p:spPr>
          <a:xfrm>
            <a:off x="1662079" y="2951946"/>
            <a:ext cx="88678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Some snapshots from the environment of the raspberry pi file manager</a:t>
            </a:r>
          </a:p>
        </p:txBody>
      </p:sp>
    </p:spTree>
    <p:extLst>
      <p:ext uri="{BB962C8B-B14F-4D97-AF65-F5344CB8AC3E}">
        <p14:creationId xmlns:p14="http://schemas.microsoft.com/office/powerpoint/2010/main" val="40790264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88A899-0920-FECC-01C9-5E2F8BD6480D}"/>
              </a:ext>
            </a:extLst>
          </p:cNvPr>
          <p:cNvSpPr txBox="1"/>
          <p:nvPr/>
        </p:nvSpPr>
        <p:spPr>
          <a:xfrm>
            <a:off x="1175348" y="2905780"/>
            <a:ext cx="9841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Some of the graphs generated while training the model</a:t>
            </a:r>
          </a:p>
        </p:txBody>
      </p:sp>
    </p:spTree>
    <p:extLst>
      <p:ext uri="{BB962C8B-B14F-4D97-AF65-F5344CB8AC3E}">
        <p14:creationId xmlns:p14="http://schemas.microsoft.com/office/powerpoint/2010/main" val="1730237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277AAB-A1D6-0215-4BBB-2261466D4E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7995" y="909000"/>
            <a:ext cx="899601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405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B9E5E9-F746-B2A3-D70E-967E84F867E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7995" y="909000"/>
            <a:ext cx="899601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456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3B3013-F93B-E832-C636-E458BBCBE3EE}"/>
              </a:ext>
            </a:extLst>
          </p:cNvPr>
          <p:cNvSpPr txBox="1"/>
          <p:nvPr/>
        </p:nvSpPr>
        <p:spPr>
          <a:xfrm>
            <a:off x="3413760" y="3075057"/>
            <a:ext cx="5364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 err="1"/>
              <a:t>Tensorboard</a:t>
            </a:r>
            <a:r>
              <a:rPr lang="en-US" sz="4000" b="1" u="sng" dirty="0"/>
              <a:t> Graphs</a:t>
            </a:r>
          </a:p>
        </p:txBody>
      </p:sp>
    </p:spTree>
    <p:extLst>
      <p:ext uri="{BB962C8B-B14F-4D97-AF65-F5344CB8AC3E}">
        <p14:creationId xmlns:p14="http://schemas.microsoft.com/office/powerpoint/2010/main" val="2356543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64822A-B96A-F5DD-2032-F6C6BE324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185" y="909000"/>
            <a:ext cx="7535629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1387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3F173-B025-7AA4-3593-5A2AC590C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922" y="909000"/>
            <a:ext cx="7492155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20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06777E-B67D-729E-0AAF-F35D606DF9DB}"/>
              </a:ext>
            </a:extLst>
          </p:cNvPr>
          <p:cNvSpPr txBox="1"/>
          <p:nvPr/>
        </p:nvSpPr>
        <p:spPr>
          <a:xfrm>
            <a:off x="3769360" y="3105834"/>
            <a:ext cx="465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u="sng" dirty="0"/>
              <a:t>Predictions Results</a:t>
            </a:r>
          </a:p>
        </p:txBody>
      </p:sp>
    </p:spTree>
    <p:extLst>
      <p:ext uri="{BB962C8B-B14F-4D97-AF65-F5344CB8AC3E}">
        <p14:creationId xmlns:p14="http://schemas.microsoft.com/office/powerpoint/2010/main" val="15167571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838A821-F32B-FA51-1652-FA75F6805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878" y="0"/>
            <a:ext cx="9046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3508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A086E-3964-3E07-5DBF-207E3405A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765839"/>
            <a:ext cx="10353761" cy="1326321"/>
          </a:xfrm>
        </p:spPr>
        <p:txBody>
          <a:bodyPr>
            <a:normAutofit/>
          </a:bodyPr>
          <a:lstStyle/>
          <a:p>
            <a:r>
              <a:rPr lang="en-US" sz="3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14930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45FA40-5387-1700-E4E4-017639AD2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842" y="487425"/>
            <a:ext cx="7788315" cy="588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192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AAC51B-8FC3-1713-6A72-B3B148981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842" y="506476"/>
            <a:ext cx="7788315" cy="5845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52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06531C-1E8F-3111-E8A6-3D6A9C100B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653" y="525528"/>
            <a:ext cx="7780694" cy="580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90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EEDAF4-14E6-3852-04AB-2B63A455870B}"/>
              </a:ext>
            </a:extLst>
          </p:cNvPr>
          <p:cNvSpPr txBox="1"/>
          <p:nvPr/>
        </p:nvSpPr>
        <p:spPr>
          <a:xfrm>
            <a:off x="1986280" y="3105834"/>
            <a:ext cx="8219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/>
              <a:t>How to perform diseases detection</a:t>
            </a:r>
          </a:p>
        </p:txBody>
      </p:sp>
    </p:spTree>
    <p:extLst>
      <p:ext uri="{BB962C8B-B14F-4D97-AF65-F5344CB8AC3E}">
        <p14:creationId xmlns:p14="http://schemas.microsoft.com/office/powerpoint/2010/main" val="1954606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04BBBE-CA28-5740-B226-FCD019F471CF}"/>
              </a:ext>
            </a:extLst>
          </p:cNvPr>
          <p:cNvSpPr txBox="1"/>
          <p:nvPr/>
        </p:nvSpPr>
        <p:spPr>
          <a:xfrm>
            <a:off x="2104845" y="1380227"/>
            <a:ext cx="83158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The following are the steps to perform diseases detection on raspberry pi 4</a:t>
            </a:r>
          </a:p>
          <a:p>
            <a:pPr algn="ctr"/>
            <a:endParaRPr lang="en-US" sz="2400" b="1" u="sng" dirty="0"/>
          </a:p>
          <a:p>
            <a:endParaRPr lang="en-US" b="1" dirty="0"/>
          </a:p>
          <a:p>
            <a:r>
              <a:rPr lang="en-US" sz="2400" dirty="0"/>
              <a:t>Power on the raspberry Pi (make sure there is attached keyboard, mouse, USB camera to the raspberry Pi and a display)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810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1F3072-C528-C09A-20FD-83B4B4464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72" y="909000"/>
            <a:ext cx="6689455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537024-D230-5136-09D5-6509FF0A5A18}"/>
              </a:ext>
            </a:extLst>
          </p:cNvPr>
          <p:cNvSpPr txBox="1"/>
          <p:nvPr/>
        </p:nvSpPr>
        <p:spPr>
          <a:xfrm flipH="1">
            <a:off x="2864922" y="109894"/>
            <a:ext cx="3129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Open the terminal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B1BB13B-F76D-384E-89AD-9F541094A34A}"/>
              </a:ext>
            </a:extLst>
          </p:cNvPr>
          <p:cNvCxnSpPr>
            <a:cxnSpLocks/>
          </p:cNvCxnSpPr>
          <p:nvPr/>
        </p:nvCxnSpPr>
        <p:spPr>
          <a:xfrm flipV="1">
            <a:off x="2309751" y="1122218"/>
            <a:ext cx="1110343" cy="152004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355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A8B849-61C8-B113-2928-E0FEC0175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145" y="1009630"/>
            <a:ext cx="6691710" cy="5040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B34B37-1F68-E604-6A34-97E19A3E9DF4}"/>
              </a:ext>
            </a:extLst>
          </p:cNvPr>
          <p:cNvSpPr txBox="1"/>
          <p:nvPr/>
        </p:nvSpPr>
        <p:spPr>
          <a:xfrm>
            <a:off x="2030343" y="112143"/>
            <a:ext cx="5777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Change working directory to tfllite1</a:t>
            </a:r>
          </a:p>
          <a:p>
            <a:r>
              <a:rPr lang="en-US" dirty="0"/>
              <a:t>Type: </a:t>
            </a:r>
            <a:r>
              <a:rPr lang="en-US" sz="2000" dirty="0"/>
              <a:t>cd tflite1/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132009-1089-910B-31B0-CE91449EE361}"/>
              </a:ext>
            </a:extLst>
          </p:cNvPr>
          <p:cNvCxnSpPr>
            <a:cxnSpLocks/>
          </p:cNvCxnSpPr>
          <p:nvPr/>
        </p:nvCxnSpPr>
        <p:spPr>
          <a:xfrm flipV="1">
            <a:off x="3871357" y="2769609"/>
            <a:ext cx="1110343" cy="152004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2809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8346F"/>
      </a:dk2>
      <a:lt2>
        <a:srgbClr val="D9A8D2"/>
      </a:lt2>
      <a:accent1>
        <a:srgbClr val="CE57AB"/>
      </a:accent1>
      <a:accent2>
        <a:srgbClr val="8E8EFD"/>
      </a:accent2>
      <a:accent3>
        <a:srgbClr val="7CBCE0"/>
      </a:accent3>
      <a:accent4>
        <a:srgbClr val="70BF9F"/>
      </a:accent4>
      <a:accent5>
        <a:srgbClr val="A5B960"/>
      </a:accent5>
      <a:accent6>
        <a:srgbClr val="D47A57"/>
      </a:accent6>
      <a:hlink>
        <a:srgbClr val="D164DE"/>
      </a:hlink>
      <a:folHlink>
        <a:srgbClr val="BE87C4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D4FE1632-F131-47D3-A814-99E9CD025E2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328</TotalTime>
  <Words>277</Words>
  <Application>Microsoft Office PowerPoint</Application>
  <PresentationFormat>Widescreen</PresentationFormat>
  <Paragraphs>31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PIYUSH BAGDE</dc:creator>
  <cp:lastModifiedBy>PIYUSH BAGDE</cp:lastModifiedBy>
  <cp:revision>13</cp:revision>
  <dcterms:created xsi:type="dcterms:W3CDTF">2023-04-03T06:57:20Z</dcterms:created>
  <dcterms:modified xsi:type="dcterms:W3CDTF">2023-04-04T11:44:08Z</dcterms:modified>
</cp:coreProperties>
</file>

<file path=docProps/thumbnail.jpeg>
</file>